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21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0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0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5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8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25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2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6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6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4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0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18225-CE74-1245-BF44-E5CE9B23EED4}" type="datetimeFigureOut">
              <a:rPr lang="en-US" smtClean="0"/>
              <a:t>3/03/17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BFAC4-AF2F-1746-BEAD-98C694EAC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70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695802"/>
            <a:ext cx="8229600" cy="142625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Ada </a:t>
            </a:r>
            <a:r>
              <a:rPr lang="en-US" dirty="0" err="1" smtClean="0">
                <a:latin typeface="Comic Sans MS"/>
                <a:cs typeface="Comic Sans MS"/>
              </a:rPr>
              <a:t>laki-laki</a:t>
            </a:r>
            <a:r>
              <a:rPr lang="en-US" dirty="0" smtClean="0">
                <a:latin typeface="Comic Sans MS"/>
                <a:cs typeface="Comic Sans MS"/>
              </a:rPr>
              <a:t>. </a:t>
            </a:r>
            <a:r>
              <a:rPr lang="en-US" dirty="0" err="1" smtClean="0">
                <a:latin typeface="Comic Sans MS"/>
                <a:cs typeface="Comic Sans MS"/>
              </a:rPr>
              <a:t>Nama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laki-laki</a:t>
            </a:r>
            <a:r>
              <a:rPr lang="en-US" dirty="0" smtClean="0">
                <a:latin typeface="Comic Sans MS"/>
                <a:cs typeface="Comic Sans MS"/>
              </a:rPr>
              <a:t> Pak </a:t>
            </a:r>
            <a:r>
              <a:rPr lang="en-US" dirty="0" err="1" smtClean="0">
                <a:latin typeface="Comic Sans MS"/>
                <a:cs typeface="Comic Sans MS"/>
              </a:rPr>
              <a:t>Vetere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2" name="Content Placeholder 1" descr="Pak Veter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2" r="319"/>
          <a:stretch/>
        </p:blipFill>
        <p:spPr>
          <a:xfrm>
            <a:off x="2193735" y="2122052"/>
            <a:ext cx="4717356" cy="4525963"/>
          </a:xfrm>
        </p:spPr>
      </p:pic>
    </p:spTree>
    <p:extLst>
      <p:ext uri="{BB962C8B-B14F-4D97-AF65-F5344CB8AC3E}">
        <p14:creationId xmlns:p14="http://schemas.microsoft.com/office/powerpoint/2010/main" val="2006361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354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/>
                <a:cs typeface="Comic Sans MS"/>
              </a:rPr>
              <a:t>Pak </a:t>
            </a:r>
            <a:r>
              <a:rPr lang="en-US" dirty="0" err="1" smtClean="0">
                <a:latin typeface="Comic Sans MS"/>
                <a:cs typeface="Comic Sans MS"/>
              </a:rPr>
              <a:t>Vetere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tidak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senang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71221" r="-71221"/>
          <a:stretch>
            <a:fillRect/>
          </a:stretch>
        </p:blipFill>
        <p:spPr>
          <a:xfrm>
            <a:off x="457200" y="2332037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231344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074" y="1150169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/>
                <a:cs typeface="Comic Sans MS"/>
              </a:rPr>
              <a:t>Pak </a:t>
            </a:r>
            <a:r>
              <a:rPr lang="en-US" dirty="0" err="1" smtClean="0">
                <a:latin typeface="Comic Sans MS"/>
                <a:cs typeface="Comic Sans MS"/>
              </a:rPr>
              <a:t>Vetere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mau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coklat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4667874" y="2545096"/>
            <a:ext cx="3843160" cy="3299098"/>
          </a:xfrm>
          <a:prstGeom prst="cloudCallout">
            <a:avLst>
              <a:gd name="adj1" fmla="val -97468"/>
              <a:gd name="adj2" fmla="val 152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08949">
            <a:off x="5002864" y="3304790"/>
            <a:ext cx="3289758" cy="1556620"/>
          </a:xfrm>
          <a:prstGeom prst="rect">
            <a:avLst/>
          </a:prstGeom>
        </p:spPr>
      </p:pic>
      <p:pic>
        <p:nvPicPr>
          <p:cNvPr id="8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rcRect l="-71221" r="-71221"/>
          <a:stretch>
            <a:fillRect/>
          </a:stretch>
        </p:blipFill>
        <p:spPr>
          <a:xfrm>
            <a:off x="-1983949" y="2293169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757619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5086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Ada </a:t>
            </a:r>
            <a:r>
              <a:rPr lang="en-US" dirty="0" err="1" smtClean="0">
                <a:latin typeface="Comic Sans MS"/>
                <a:cs typeface="Comic Sans MS"/>
              </a:rPr>
              <a:t>perempuan</a:t>
            </a:r>
            <a:r>
              <a:rPr lang="en-US" dirty="0" smtClean="0">
                <a:latin typeface="Comic Sans MS"/>
                <a:cs typeface="Comic Sans MS"/>
              </a:rPr>
              <a:t>. </a:t>
            </a:r>
            <a:r>
              <a:rPr lang="en-US" dirty="0" err="1" smtClean="0">
                <a:latin typeface="Comic Sans MS"/>
                <a:cs typeface="Comic Sans MS"/>
              </a:rPr>
              <a:t>Nama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perempuan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Tinkerbell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 descr="Tinkerbell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-1651"/>
          <a:stretch/>
        </p:blipFill>
        <p:spPr>
          <a:xfrm>
            <a:off x="2968965" y="2332037"/>
            <a:ext cx="3265862" cy="4525963"/>
          </a:xfrm>
        </p:spPr>
      </p:pic>
    </p:spTree>
    <p:extLst>
      <p:ext uri="{BB962C8B-B14F-4D97-AF65-F5344CB8AC3E}">
        <p14:creationId xmlns:p14="http://schemas.microsoft.com/office/powerpoint/2010/main" val="3637873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mic Sans MS"/>
                <a:cs typeface="Comic Sans MS"/>
              </a:rPr>
              <a:t>Tinkerbell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punya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coklat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kecil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 descr="Tinkerbell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r="3472"/>
          <a:stretch/>
        </p:blipFill>
        <p:spPr>
          <a:xfrm>
            <a:off x="3738525" y="1269179"/>
            <a:ext cx="2902988" cy="4525963"/>
          </a:xfrm>
        </p:spPr>
      </p:pic>
      <p:pic>
        <p:nvPicPr>
          <p:cNvPr id="5" name="Picture 4" descr="coklat kec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977" y="4439339"/>
            <a:ext cx="2672068" cy="177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60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208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Comic Sans MS"/>
                <a:cs typeface="Comic Sans MS"/>
              </a:rPr>
              <a:t>Tinkerbell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tidak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senang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 descr="Tinkerbell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9" t="-2551" r="1424" b="2551"/>
          <a:stretch/>
        </p:blipFill>
        <p:spPr>
          <a:xfrm>
            <a:off x="1121609" y="1948101"/>
            <a:ext cx="3199885" cy="4525963"/>
          </a:xfrm>
        </p:spPr>
      </p:pic>
      <p:pic>
        <p:nvPicPr>
          <p:cNvPr id="5" name="Picture 4" descr="tidak sena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94" y="2316163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19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7088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Comic Sans MS"/>
                <a:cs typeface="Comic Sans MS"/>
              </a:rPr>
              <a:t>Tinkerbell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mau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coklat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besar</a:t>
            </a:r>
            <a:r>
              <a:rPr lang="en-US" dirty="0" smtClean="0">
                <a:latin typeface="Comic Sans MS"/>
                <a:cs typeface="Comic Sans MS"/>
              </a:rPr>
              <a:t>!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 descr="Tinkerbell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75" r="1998" b="141"/>
          <a:stretch/>
        </p:blipFill>
        <p:spPr>
          <a:xfrm>
            <a:off x="308751" y="3018813"/>
            <a:ext cx="2228359" cy="3331952"/>
          </a:xfrm>
        </p:spPr>
      </p:pic>
      <p:sp>
        <p:nvSpPr>
          <p:cNvPr id="5" name="Cloud Callout 4"/>
          <p:cNvSpPr/>
          <p:nvPr/>
        </p:nvSpPr>
        <p:spPr>
          <a:xfrm>
            <a:off x="3018449" y="1616557"/>
            <a:ext cx="5492586" cy="4734208"/>
          </a:xfrm>
          <a:prstGeom prst="cloudCallout">
            <a:avLst>
              <a:gd name="adj1" fmla="val -70668"/>
              <a:gd name="adj2" fmla="val -94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3"/>
          <a:srcRect l="-558" t="1744" r="-1" b="2046"/>
          <a:stretch/>
        </p:blipFill>
        <p:spPr>
          <a:xfrm rot="20749139">
            <a:off x="2874467" y="2181274"/>
            <a:ext cx="5948754" cy="349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70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5564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/>
                <a:cs typeface="Comic Sans MS"/>
              </a:rPr>
              <a:t>Gajah </a:t>
            </a:r>
            <a:r>
              <a:rPr lang="en-US" dirty="0" err="1" smtClean="0">
                <a:latin typeface="Comic Sans MS"/>
                <a:cs typeface="Comic Sans MS"/>
              </a:rPr>
              <a:t>punya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coklat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besar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76362"/>
            <a:ext cx="3736229" cy="4981638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558" t="1744" r="-1" b="2046"/>
          <a:stretch/>
        </p:blipFill>
        <p:spPr>
          <a:xfrm rot="20786307">
            <a:off x="489550" y="3306270"/>
            <a:ext cx="7470001" cy="250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71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/>
                <a:cs typeface="Comic Sans MS"/>
              </a:rPr>
              <a:t>Gajah </a:t>
            </a:r>
            <a:r>
              <a:rPr lang="en-US" dirty="0" err="1" smtClean="0">
                <a:latin typeface="Comic Sans MS"/>
                <a:cs typeface="Comic Sans MS"/>
              </a:rPr>
              <a:t>senang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 descr="happy_elephant_by_camartin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" r="-503"/>
          <a:stretch/>
        </p:blipFill>
        <p:spPr>
          <a:xfrm>
            <a:off x="2127758" y="1600200"/>
            <a:ext cx="4915287" cy="4525963"/>
          </a:xfrm>
        </p:spPr>
      </p:pic>
    </p:spTree>
    <p:extLst>
      <p:ext uri="{BB962C8B-B14F-4D97-AF65-F5344CB8AC3E}">
        <p14:creationId xmlns:p14="http://schemas.microsoft.com/office/powerpoint/2010/main" val="48080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02942"/>
          </a:xfrm>
        </p:spPr>
        <p:txBody>
          <a:bodyPr>
            <a:noAutofit/>
          </a:bodyPr>
          <a:lstStyle/>
          <a:p>
            <a:r>
              <a:rPr lang="en-US" dirty="0" err="1" smtClean="0">
                <a:latin typeface="Comic Sans MS"/>
                <a:cs typeface="Comic Sans MS"/>
              </a:rPr>
              <a:t>Tinkerbell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beri</a:t>
            </a:r>
            <a:r>
              <a:rPr lang="en-US" dirty="0" smtClean="0">
                <a:latin typeface="Comic Sans MS"/>
                <a:cs typeface="Comic Sans MS"/>
              </a:rPr>
              <a:t> Pak </a:t>
            </a:r>
            <a:r>
              <a:rPr lang="en-US" dirty="0" err="1" smtClean="0">
                <a:latin typeface="Comic Sans MS"/>
                <a:cs typeface="Comic Sans MS"/>
              </a:rPr>
              <a:t>Vetere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coklat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5" name="Content Placeholder 1" descr="Pak Vete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2" r="319"/>
          <a:stretch/>
        </p:blipFill>
        <p:spPr>
          <a:xfrm>
            <a:off x="4742711" y="2078432"/>
            <a:ext cx="3273495" cy="3140683"/>
          </a:xfrm>
          <a:prstGeom prst="rect">
            <a:avLst/>
          </a:prstGeom>
        </p:spPr>
      </p:pic>
      <p:pic>
        <p:nvPicPr>
          <p:cNvPr id="6" name="Picture 5" descr="coklat kec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058" y="2888763"/>
            <a:ext cx="2672068" cy="1774129"/>
          </a:xfrm>
          <a:prstGeom prst="rect">
            <a:avLst/>
          </a:prstGeom>
        </p:spPr>
      </p:pic>
      <p:pic>
        <p:nvPicPr>
          <p:cNvPr id="4" name="Content Placeholder 3" descr="Tinkerbelle.jp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r="-3048"/>
          <a:stretch/>
        </p:blipFill>
        <p:spPr>
          <a:xfrm>
            <a:off x="874196" y="1600200"/>
            <a:ext cx="2358677" cy="4525963"/>
          </a:xfrm>
        </p:spPr>
      </p:pic>
    </p:spTree>
    <p:extLst>
      <p:ext uri="{BB962C8B-B14F-4D97-AF65-F5344CB8AC3E}">
        <p14:creationId xmlns:p14="http://schemas.microsoft.com/office/powerpoint/2010/main" val="2231523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/>
                <a:cs typeface="Comic Sans MS"/>
              </a:rPr>
              <a:t>Pak </a:t>
            </a:r>
            <a:r>
              <a:rPr lang="en-US" dirty="0" err="1" smtClean="0">
                <a:latin typeface="Comic Sans MS"/>
                <a:cs typeface="Comic Sans MS"/>
              </a:rPr>
              <a:t>Vetere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senang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1" descr="Pak Veter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96" r="-37396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53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325563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Gajah </a:t>
            </a:r>
            <a:r>
              <a:rPr lang="en-US" dirty="0" err="1" smtClean="0">
                <a:latin typeface="Comic Sans MS"/>
                <a:cs typeface="Comic Sans MS"/>
              </a:rPr>
              <a:t>beri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Tinkerbell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coklat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besar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51"/>
          <a:stretch/>
        </p:blipFill>
        <p:spPr>
          <a:xfrm>
            <a:off x="457200" y="1600200"/>
            <a:ext cx="3385960" cy="4525963"/>
          </a:xfrm>
          <a:prstGeom prst="rect">
            <a:avLst/>
          </a:prstGeom>
        </p:spPr>
      </p:pic>
      <p:pic>
        <p:nvPicPr>
          <p:cNvPr id="5" name="Content Placeholder 3" descr="Tinkerbell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75" r="1998" b="141"/>
          <a:stretch/>
        </p:blipFill>
        <p:spPr>
          <a:xfrm>
            <a:off x="7136477" y="970190"/>
            <a:ext cx="2228359" cy="3331952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/>
        </p:nvPicPr>
        <p:blipFill rotWithShape="1">
          <a:blip r:embed="rId4"/>
          <a:srcRect l="-558" t="1744" r="-1" b="2046"/>
          <a:stretch/>
        </p:blipFill>
        <p:spPr>
          <a:xfrm rot="20786307">
            <a:off x="880134" y="3283822"/>
            <a:ext cx="7470001" cy="250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43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749"/>
            <a:ext cx="8229600" cy="1492496"/>
          </a:xfrm>
        </p:spPr>
        <p:txBody>
          <a:bodyPr/>
          <a:lstStyle/>
          <a:p>
            <a:r>
              <a:rPr lang="en-US" dirty="0" err="1" smtClean="0">
                <a:latin typeface="Comic Sans MS"/>
                <a:cs typeface="Comic Sans MS"/>
              </a:rPr>
              <a:t>Tinkerbell</a:t>
            </a:r>
            <a:r>
              <a:rPr lang="en-US" dirty="0" smtClean="0">
                <a:latin typeface="Comic Sans MS"/>
                <a:cs typeface="Comic Sans MS"/>
              </a:rPr>
              <a:t> </a:t>
            </a:r>
            <a:r>
              <a:rPr lang="en-US" dirty="0" err="1" smtClean="0">
                <a:latin typeface="Comic Sans MS"/>
                <a:cs typeface="Comic Sans MS"/>
              </a:rPr>
              <a:t>senang</a:t>
            </a:r>
            <a:r>
              <a:rPr lang="en-US" dirty="0" smtClean="0">
                <a:latin typeface="Comic Sans MS"/>
                <a:cs typeface="Comic Sans MS"/>
              </a:rPr>
              <a:t>.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 descr="Tinkerbell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4" t="25165" r="45829" b="42044"/>
          <a:stretch/>
        </p:blipFill>
        <p:spPr>
          <a:xfrm rot="2593208">
            <a:off x="2705057" y="2280410"/>
            <a:ext cx="3001954" cy="3793964"/>
          </a:xfrm>
        </p:spPr>
      </p:pic>
    </p:spTree>
    <p:extLst>
      <p:ext uri="{BB962C8B-B14F-4D97-AF65-F5344CB8AC3E}">
        <p14:creationId xmlns:p14="http://schemas.microsoft.com/office/powerpoint/2010/main" val="3352866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3136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Comic Sans MS"/>
                <a:cs typeface="Comic Sans MS"/>
              </a:rPr>
              <a:t>Gajah </a:t>
            </a:r>
            <a:r>
              <a:rPr lang="en-US" dirty="0" err="1" smtClean="0">
                <a:latin typeface="Comic Sans MS"/>
                <a:cs typeface="Comic Sans MS"/>
              </a:rPr>
              <a:t>senang</a:t>
            </a:r>
            <a:r>
              <a:rPr lang="en-US" dirty="0" smtClean="0">
                <a:latin typeface="Comic Sans MS"/>
                <a:cs typeface="Comic Sans MS"/>
              </a:rPr>
              <a:t>?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02" r="-540"/>
          <a:stretch/>
        </p:blipFill>
        <p:spPr>
          <a:xfrm>
            <a:off x="2589597" y="1583264"/>
            <a:ext cx="3876149" cy="51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83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Comic Sans MS"/>
                <a:cs typeface="Comic Sans MS"/>
              </a:rPr>
              <a:t>Tidak</a:t>
            </a:r>
            <a:r>
              <a:rPr lang="en-US" dirty="0" smtClean="0">
                <a:latin typeface="Comic Sans MS"/>
                <a:cs typeface="Comic Sans MS"/>
              </a:rPr>
              <a:t>!</a:t>
            </a:r>
            <a:endParaRPr lang="en-US" dirty="0">
              <a:latin typeface="Comic Sans MS"/>
              <a:cs typeface="Comic Sans M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71221" r="-71221"/>
          <a:stretch/>
        </p:blipFill>
        <p:spPr>
          <a:xfrm>
            <a:off x="457200" y="2139446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28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75</Words>
  <Application>Microsoft Macintosh PowerPoint</Application>
  <PresentationFormat>On-screen Show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Ada laki-laki. Nama laki-laki Pak Vetere.</vt:lpstr>
      <vt:lpstr>Pak Vetere tidak senang.</vt:lpstr>
      <vt:lpstr>Pak Vetere mau coklat.</vt:lpstr>
      <vt:lpstr>Ada perempuan. Nama perempuan Tinkerbell.</vt:lpstr>
      <vt:lpstr>Tinkerbell punya coklat kecil.</vt:lpstr>
      <vt:lpstr>Tinkerbell tidak senang.</vt:lpstr>
      <vt:lpstr>Tinkerbell mau coklat besar!</vt:lpstr>
      <vt:lpstr>Gajah punya coklat besar.</vt:lpstr>
      <vt:lpstr>Gajah senang.</vt:lpstr>
      <vt:lpstr>Tinkerbell beri Pak Vetere coklat.</vt:lpstr>
      <vt:lpstr>Pak Vetere senang.</vt:lpstr>
      <vt:lpstr>Gajah beri Tinkerbell coklat besar.</vt:lpstr>
      <vt:lpstr>Tinkerbell senang.</vt:lpstr>
      <vt:lpstr>Gajah senang?</vt:lpstr>
      <vt:lpstr>Tidak!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MacKelvie</dc:creator>
  <cp:lastModifiedBy>Anne MacKelvie</cp:lastModifiedBy>
  <cp:revision>11</cp:revision>
  <dcterms:created xsi:type="dcterms:W3CDTF">2017-02-09T22:37:37Z</dcterms:created>
  <dcterms:modified xsi:type="dcterms:W3CDTF">2017-03-02T21:55:20Z</dcterms:modified>
</cp:coreProperties>
</file>