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  <p:sldId id="266" r:id="rId3"/>
    <p:sldId id="256" r:id="rId4"/>
    <p:sldId id="262" r:id="rId5"/>
    <p:sldId id="257" r:id="rId6"/>
    <p:sldId id="258" r:id="rId7"/>
    <p:sldId id="259" r:id="rId8"/>
    <p:sldId id="260" r:id="rId9"/>
    <p:sldId id="267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D8BE"/>
    <a:srgbClr val="FC2A31"/>
    <a:srgbClr val="FC8329"/>
    <a:srgbClr val="8C3DFC"/>
    <a:srgbClr val="4FC432"/>
    <a:srgbClr val="FC2E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-198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E5A6-7D5E-844A-AE62-A714C1E2CDFF}" type="datetimeFigureOut">
              <a:rPr lang="en-US" smtClean="0"/>
              <a:t>14/08/16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D394-8084-EA4A-B934-EE29A5AB0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992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E5A6-7D5E-844A-AE62-A714C1E2CDFF}" type="datetimeFigureOut">
              <a:rPr lang="en-US" smtClean="0"/>
              <a:t>14/08/16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D394-8084-EA4A-B934-EE29A5AB0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079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E5A6-7D5E-844A-AE62-A714C1E2CDFF}" type="datetimeFigureOut">
              <a:rPr lang="en-US" smtClean="0"/>
              <a:t>14/08/16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D394-8084-EA4A-B934-EE29A5AB0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898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E5A6-7D5E-844A-AE62-A714C1E2CDFF}" type="datetimeFigureOut">
              <a:rPr lang="en-US" smtClean="0"/>
              <a:t>14/08/16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D394-8084-EA4A-B934-EE29A5AB0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53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E5A6-7D5E-844A-AE62-A714C1E2CDFF}" type="datetimeFigureOut">
              <a:rPr lang="en-US" smtClean="0"/>
              <a:t>14/08/16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D394-8084-EA4A-B934-EE29A5AB0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461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E5A6-7D5E-844A-AE62-A714C1E2CDFF}" type="datetimeFigureOut">
              <a:rPr lang="en-US" smtClean="0"/>
              <a:t>14/08/16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D394-8084-EA4A-B934-EE29A5AB0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095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E5A6-7D5E-844A-AE62-A714C1E2CDFF}" type="datetimeFigureOut">
              <a:rPr lang="en-US" smtClean="0"/>
              <a:t>14/08/16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D394-8084-EA4A-B934-EE29A5AB0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91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E5A6-7D5E-844A-AE62-A714C1E2CDFF}" type="datetimeFigureOut">
              <a:rPr lang="en-US" smtClean="0"/>
              <a:t>14/08/16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D394-8084-EA4A-B934-EE29A5AB0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34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E5A6-7D5E-844A-AE62-A714C1E2CDFF}" type="datetimeFigureOut">
              <a:rPr lang="en-US" smtClean="0"/>
              <a:t>14/08/16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D394-8084-EA4A-B934-EE29A5AB0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998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E5A6-7D5E-844A-AE62-A714C1E2CDFF}" type="datetimeFigureOut">
              <a:rPr lang="en-US" smtClean="0"/>
              <a:t>14/08/16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D394-8084-EA4A-B934-EE29A5AB0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502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E5A6-7D5E-844A-AE62-A714C1E2CDFF}" type="datetimeFigureOut">
              <a:rPr lang="en-US" smtClean="0"/>
              <a:t>14/08/16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D394-8084-EA4A-B934-EE29A5AB0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793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1E5A6-7D5E-844A-AE62-A714C1E2CDFF}" type="datetimeFigureOut">
              <a:rPr lang="en-US" smtClean="0"/>
              <a:t>14/08/16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2D394-8084-EA4A-B934-EE29A5AB0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389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g"/><Relationship Id="rId3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1" y="274638"/>
            <a:ext cx="558437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 err="1" smtClean="0">
                <a:solidFill>
                  <a:srgbClr val="C666F3"/>
                </a:solidFill>
                <a:latin typeface="Comic Sans MS"/>
                <a:cs typeface="Comic Sans MS"/>
              </a:rPr>
              <a:t>Kelas</a:t>
            </a:r>
            <a:r>
              <a:rPr lang="en-US" b="1" dirty="0" smtClean="0">
                <a:solidFill>
                  <a:srgbClr val="C666F3"/>
                </a:solidFill>
                <a:latin typeface="Comic Sans MS"/>
                <a:cs typeface="Comic Sans MS"/>
              </a:rPr>
              <a:t> Prep - 2</a:t>
            </a:r>
            <a:endParaRPr lang="en-US" b="1" dirty="0">
              <a:solidFill>
                <a:srgbClr val="C666F3"/>
              </a:solidFill>
              <a:latin typeface="Comic Sans MS"/>
              <a:cs typeface="Comic Sans M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50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Learning Intention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dirty="0" err="1" smtClean="0">
                <a:solidFill>
                  <a:srgbClr val="3366FF"/>
                </a:solidFill>
                <a:latin typeface="Comic Sans MS"/>
                <a:cs typeface="Comic Sans MS"/>
              </a:rPr>
              <a:t>Saya</a:t>
            </a:r>
            <a:r>
              <a:rPr lang="en-US" sz="5400" dirty="0" smtClean="0">
                <a:solidFill>
                  <a:srgbClr val="3366FF"/>
                </a:solidFill>
                <a:latin typeface="Comic Sans MS"/>
                <a:cs typeface="Comic Sans MS"/>
              </a:rPr>
              <a:t> </a:t>
            </a:r>
            <a:r>
              <a:rPr lang="en-US" sz="5400" dirty="0" err="1" smtClean="0">
                <a:solidFill>
                  <a:srgbClr val="3366FF"/>
                </a:solidFill>
                <a:latin typeface="Comic Sans MS"/>
                <a:cs typeface="Comic Sans MS"/>
              </a:rPr>
              <a:t>paham</a:t>
            </a:r>
            <a:r>
              <a:rPr lang="en-US" sz="5400" dirty="0" smtClean="0">
                <a:solidFill>
                  <a:srgbClr val="3366FF"/>
                </a:solidFill>
                <a:latin typeface="Comic Sans MS"/>
                <a:cs typeface="Comic Sans MS"/>
              </a:rPr>
              <a:t> </a:t>
            </a:r>
            <a:r>
              <a:rPr lang="en-US" sz="5400" dirty="0" err="1" smtClean="0">
                <a:solidFill>
                  <a:srgbClr val="3366FF"/>
                </a:solidFill>
                <a:latin typeface="Comic Sans MS"/>
                <a:cs typeface="Comic Sans MS"/>
              </a:rPr>
              <a:t>cerita</a:t>
            </a:r>
            <a:r>
              <a:rPr lang="en-US" sz="5400" dirty="0" smtClean="0">
                <a:solidFill>
                  <a:srgbClr val="3366FF"/>
                </a:solidFill>
                <a:latin typeface="Comic Sans MS"/>
                <a:cs typeface="Comic Sans MS"/>
              </a:rPr>
              <a:t> = </a:t>
            </a:r>
          </a:p>
          <a:p>
            <a:pPr marL="0" indent="0" algn="ctr">
              <a:buNone/>
            </a:pPr>
            <a:r>
              <a:rPr lang="en-US" sz="5400" dirty="0" smtClean="0">
                <a:solidFill>
                  <a:srgbClr val="3366FF"/>
                </a:solidFill>
                <a:latin typeface="Comic Sans MS"/>
                <a:cs typeface="Comic Sans MS"/>
              </a:rPr>
              <a:t>I understand the story</a:t>
            </a:r>
            <a:endParaRPr lang="en-US" sz="5400" dirty="0">
              <a:solidFill>
                <a:srgbClr val="3366FF"/>
              </a:solidFill>
              <a:latin typeface="Comic Sans MS"/>
              <a:cs typeface="Comic Sans MS"/>
            </a:endParaRPr>
          </a:p>
        </p:txBody>
      </p:sp>
      <p:pic>
        <p:nvPicPr>
          <p:cNvPr id="6" name="Picture 5" descr="understan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6"/>
          <a:stretch/>
        </p:blipFill>
        <p:spPr>
          <a:xfrm>
            <a:off x="6549571" y="274637"/>
            <a:ext cx="2268858" cy="2954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393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3571"/>
            <a:ext cx="8229600" cy="6132287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5400" b="1" dirty="0" smtClean="0">
                <a:solidFill>
                  <a:srgbClr val="3CAC30"/>
                </a:solidFill>
                <a:latin typeface="Comic Sans MS"/>
                <a:cs typeface="Comic Sans MS"/>
              </a:rPr>
              <a:t>Success Criteria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4400" dirty="0" err="1" smtClean="0">
                <a:solidFill>
                  <a:srgbClr val="3366FF"/>
                </a:solidFill>
                <a:latin typeface="Comic Sans MS"/>
                <a:cs typeface="Comic Sans MS"/>
              </a:rPr>
              <a:t>Saya</a:t>
            </a:r>
            <a:r>
              <a:rPr lang="en-US" sz="4400" dirty="0" smtClean="0">
                <a:solidFill>
                  <a:srgbClr val="3366FF"/>
                </a:solidFill>
                <a:latin typeface="Comic Sans MS"/>
                <a:cs typeface="Comic Sans MS"/>
              </a:rPr>
              <a:t> </a:t>
            </a:r>
            <a:r>
              <a:rPr lang="en-US" sz="4400" dirty="0" err="1" smtClean="0">
                <a:solidFill>
                  <a:srgbClr val="3366FF"/>
                </a:solidFill>
                <a:latin typeface="Comic Sans MS"/>
                <a:cs typeface="Comic Sans MS"/>
              </a:rPr>
              <a:t>bisa</a:t>
            </a:r>
            <a:r>
              <a:rPr lang="en-US" sz="4400" dirty="0" smtClean="0">
                <a:solidFill>
                  <a:srgbClr val="3366FF"/>
                </a:solidFill>
                <a:latin typeface="Comic Sans MS"/>
                <a:cs typeface="Comic Sans MS"/>
              </a:rPr>
              <a:t> = I can</a:t>
            </a:r>
          </a:p>
          <a:p>
            <a:pPr marL="0" indent="0">
              <a:lnSpc>
                <a:spcPct val="130000"/>
              </a:lnSpc>
              <a:buNone/>
            </a:pPr>
            <a:endParaRPr lang="en-US" sz="3600" dirty="0">
              <a:latin typeface="Comic Sans MS"/>
              <a:cs typeface="Comic Sans MS"/>
            </a:endParaRPr>
          </a:p>
        </p:txBody>
      </p:sp>
      <p:pic>
        <p:nvPicPr>
          <p:cNvPr id="4" name="Picture 3" descr="gam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14" y="3488546"/>
            <a:ext cx="1816100" cy="1808028"/>
          </a:xfrm>
          <a:prstGeom prst="rect">
            <a:avLst/>
          </a:prstGeom>
        </p:spPr>
      </p:pic>
      <p:pic>
        <p:nvPicPr>
          <p:cNvPr id="5" name="Picture 4" descr="act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286" y="3311745"/>
            <a:ext cx="1984829" cy="1984829"/>
          </a:xfrm>
          <a:prstGeom prst="rect">
            <a:avLst/>
          </a:prstGeom>
        </p:spPr>
      </p:pic>
      <p:pic>
        <p:nvPicPr>
          <p:cNvPr id="6" name="Picture 5" descr="match pic to text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686" y="3311745"/>
            <a:ext cx="1474554" cy="19056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7614" y="5490810"/>
            <a:ext cx="7676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mic Sans MS"/>
                <a:cs typeface="Comic Sans MS"/>
              </a:rPr>
              <a:t>  </a:t>
            </a:r>
            <a:r>
              <a:rPr lang="en-US" sz="3600" dirty="0" smtClean="0">
                <a:solidFill>
                  <a:srgbClr val="3366FF"/>
                </a:solidFill>
                <a:latin typeface="Comic Sans MS"/>
                <a:cs typeface="Comic Sans MS"/>
              </a:rPr>
              <a:t>draw			     act	 out			    match </a:t>
            </a:r>
            <a:endParaRPr lang="en-US" sz="3600" dirty="0">
              <a:solidFill>
                <a:srgbClr val="3366FF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600885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90321"/>
            <a:ext cx="8229600" cy="1091198"/>
          </a:xfrm>
        </p:spPr>
        <p:txBody>
          <a:bodyPr>
            <a:normAutofit/>
          </a:bodyPr>
          <a:lstStyle/>
          <a:p>
            <a:r>
              <a:rPr lang="en-US" sz="4800" dirty="0" err="1" smtClean="0">
                <a:solidFill>
                  <a:srgbClr val="FC2EAB"/>
                </a:solidFill>
                <a:latin typeface="Comic Sans MS"/>
                <a:cs typeface="Comic Sans MS"/>
              </a:rPr>
              <a:t>aktivitas</a:t>
            </a:r>
            <a:r>
              <a:rPr lang="en-US" sz="4800" dirty="0" smtClean="0">
                <a:solidFill>
                  <a:srgbClr val="FC2EAB"/>
                </a:solidFill>
                <a:latin typeface="Comic Sans MS"/>
                <a:cs typeface="Comic Sans MS"/>
              </a:rPr>
              <a:t> 1:    </a:t>
            </a:r>
            <a:r>
              <a:rPr lang="en-US" sz="4800" dirty="0" err="1" smtClean="0">
                <a:solidFill>
                  <a:srgbClr val="FC2EAB"/>
                </a:solidFill>
                <a:latin typeface="Comic Sans MS"/>
                <a:cs typeface="Comic Sans MS"/>
              </a:rPr>
              <a:t>mengabsen</a:t>
            </a:r>
            <a:endParaRPr lang="en-US" sz="4800" dirty="0">
              <a:solidFill>
                <a:srgbClr val="FC2EAB"/>
              </a:solidFill>
              <a:latin typeface="Comic Sans MS"/>
              <a:cs typeface="Comic Sans MS"/>
            </a:endParaRPr>
          </a:p>
        </p:txBody>
      </p:sp>
      <p:pic>
        <p:nvPicPr>
          <p:cNvPr id="5" name="Picture 4" descr="kelas doj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603" y="1681518"/>
            <a:ext cx="4433572" cy="443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36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err="1">
                <a:solidFill>
                  <a:srgbClr val="FC8329"/>
                </a:solidFill>
                <a:latin typeface="Comic Sans MS"/>
                <a:cs typeface="Comic Sans MS"/>
              </a:rPr>
              <a:t>a</a:t>
            </a:r>
            <a:r>
              <a:rPr lang="en-US" sz="4800" dirty="0" err="1" smtClean="0">
                <a:solidFill>
                  <a:srgbClr val="FC8329"/>
                </a:solidFill>
                <a:latin typeface="Comic Sans MS"/>
                <a:cs typeface="Comic Sans MS"/>
              </a:rPr>
              <a:t>ktivitas</a:t>
            </a:r>
            <a:r>
              <a:rPr lang="en-US" sz="4800" dirty="0" smtClean="0">
                <a:solidFill>
                  <a:srgbClr val="FC8329"/>
                </a:solidFill>
                <a:latin typeface="Comic Sans MS"/>
                <a:cs typeface="Comic Sans MS"/>
              </a:rPr>
              <a:t> 2:    </a:t>
            </a:r>
            <a:r>
              <a:rPr lang="en-US" sz="4800" dirty="0" err="1" smtClean="0">
                <a:solidFill>
                  <a:srgbClr val="FC8329"/>
                </a:solidFill>
                <a:latin typeface="Comic Sans MS"/>
                <a:cs typeface="Comic Sans MS"/>
              </a:rPr>
              <a:t>satu</a:t>
            </a:r>
            <a:r>
              <a:rPr lang="en-US" sz="4800" dirty="0" smtClean="0">
                <a:solidFill>
                  <a:srgbClr val="FC8329"/>
                </a:solidFill>
                <a:latin typeface="Comic Sans MS"/>
                <a:cs typeface="Comic Sans MS"/>
              </a:rPr>
              <a:t> </a:t>
            </a:r>
            <a:r>
              <a:rPr lang="en-US" sz="4800" dirty="0" err="1" smtClean="0">
                <a:solidFill>
                  <a:srgbClr val="FC8329"/>
                </a:solidFill>
                <a:latin typeface="Comic Sans MS"/>
                <a:cs typeface="Comic Sans MS"/>
              </a:rPr>
              <a:t>stik</a:t>
            </a:r>
            <a:endParaRPr lang="en-US" sz="4800" dirty="0">
              <a:solidFill>
                <a:srgbClr val="FC8329"/>
              </a:solidFill>
              <a:latin typeface="Comic Sans MS"/>
              <a:cs typeface="Comic Sans MS"/>
            </a:endParaRPr>
          </a:p>
        </p:txBody>
      </p:sp>
      <p:pic>
        <p:nvPicPr>
          <p:cNvPr id="4" name="Picture 3" descr="satu stic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088" y="1917699"/>
            <a:ext cx="3709454" cy="41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012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1" y="274638"/>
            <a:ext cx="9144000" cy="1478434"/>
          </a:xfrm>
        </p:spPr>
        <p:txBody>
          <a:bodyPr>
            <a:noAutofit/>
          </a:bodyPr>
          <a:lstStyle/>
          <a:p>
            <a:r>
              <a:rPr lang="en-US" sz="4800" dirty="0" err="1">
                <a:solidFill>
                  <a:srgbClr val="4FC432"/>
                </a:solidFill>
                <a:latin typeface="Comic Sans MS"/>
                <a:cs typeface="Comic Sans MS"/>
              </a:rPr>
              <a:t>a</a:t>
            </a:r>
            <a:r>
              <a:rPr lang="en-US" sz="4800" dirty="0" err="1" smtClean="0">
                <a:solidFill>
                  <a:srgbClr val="4FC432"/>
                </a:solidFill>
                <a:latin typeface="Comic Sans MS"/>
                <a:cs typeface="Comic Sans MS"/>
              </a:rPr>
              <a:t>ktivitas</a:t>
            </a:r>
            <a:r>
              <a:rPr lang="en-US" sz="4800" dirty="0" smtClean="0">
                <a:solidFill>
                  <a:srgbClr val="4FC432"/>
                </a:solidFill>
                <a:latin typeface="Comic Sans MS"/>
                <a:cs typeface="Comic Sans MS"/>
              </a:rPr>
              <a:t> 3:    </a:t>
            </a:r>
            <a:r>
              <a:rPr lang="en-US" sz="4800" dirty="0" err="1" smtClean="0">
                <a:solidFill>
                  <a:srgbClr val="4FC432"/>
                </a:solidFill>
                <a:latin typeface="Comic Sans MS"/>
                <a:cs typeface="Comic Sans MS"/>
              </a:rPr>
              <a:t>kursi</a:t>
            </a:r>
            <a:r>
              <a:rPr lang="en-US" sz="4800" dirty="0" smtClean="0">
                <a:solidFill>
                  <a:srgbClr val="4FC432"/>
                </a:solidFill>
                <a:latin typeface="Comic Sans MS"/>
                <a:cs typeface="Comic Sans MS"/>
              </a:rPr>
              <a:t> </a:t>
            </a:r>
            <a:r>
              <a:rPr lang="en-US" sz="4800" dirty="0" err="1" smtClean="0">
                <a:solidFill>
                  <a:srgbClr val="4FC432"/>
                </a:solidFill>
                <a:latin typeface="Comic Sans MS"/>
                <a:cs typeface="Comic Sans MS"/>
              </a:rPr>
              <a:t>luar</a:t>
            </a:r>
            <a:r>
              <a:rPr lang="en-US" sz="4800" dirty="0" smtClean="0">
                <a:solidFill>
                  <a:srgbClr val="4FC432"/>
                </a:solidFill>
                <a:latin typeface="Comic Sans MS"/>
                <a:cs typeface="Comic Sans MS"/>
              </a:rPr>
              <a:t> </a:t>
            </a:r>
            <a:r>
              <a:rPr lang="en-US" sz="4800" dirty="0" err="1" smtClean="0">
                <a:solidFill>
                  <a:srgbClr val="4FC432"/>
                </a:solidFill>
                <a:latin typeface="Comic Sans MS"/>
                <a:cs typeface="Comic Sans MS"/>
              </a:rPr>
              <a:t>biasa</a:t>
            </a:r>
            <a:endParaRPr lang="en-US" sz="4800" dirty="0">
              <a:solidFill>
                <a:srgbClr val="4FC432"/>
              </a:solidFill>
              <a:latin typeface="Comic Sans MS"/>
              <a:cs typeface="Comic Sans MS"/>
            </a:endParaRPr>
          </a:p>
        </p:txBody>
      </p:sp>
      <p:pic>
        <p:nvPicPr>
          <p:cNvPr id="5" name="Picture 4" descr="kursi luar biasa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994" y="1753072"/>
            <a:ext cx="3324321" cy="4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495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err="1">
                <a:solidFill>
                  <a:srgbClr val="3366FF"/>
                </a:solidFill>
                <a:latin typeface="Comic Sans MS"/>
                <a:cs typeface="Comic Sans MS"/>
              </a:rPr>
              <a:t>a</a:t>
            </a:r>
            <a:r>
              <a:rPr lang="en-US" sz="4800" dirty="0" err="1" smtClean="0">
                <a:solidFill>
                  <a:srgbClr val="3366FF"/>
                </a:solidFill>
                <a:latin typeface="Comic Sans MS"/>
                <a:cs typeface="Comic Sans MS"/>
              </a:rPr>
              <a:t>ktivitas</a:t>
            </a:r>
            <a:r>
              <a:rPr lang="en-US" sz="4800" dirty="0" smtClean="0">
                <a:solidFill>
                  <a:srgbClr val="3366FF"/>
                </a:solidFill>
                <a:latin typeface="Comic Sans MS"/>
                <a:cs typeface="Comic Sans MS"/>
              </a:rPr>
              <a:t> 4:    </a:t>
            </a:r>
            <a:r>
              <a:rPr lang="en-US" sz="4800" dirty="0" err="1" smtClean="0">
                <a:solidFill>
                  <a:srgbClr val="3366FF"/>
                </a:solidFill>
                <a:latin typeface="Comic Sans MS"/>
                <a:cs typeface="Comic Sans MS"/>
              </a:rPr>
              <a:t>cerita</a:t>
            </a:r>
            <a:endParaRPr lang="en-US" sz="4800" dirty="0">
              <a:solidFill>
                <a:srgbClr val="3366FF"/>
              </a:solidFill>
              <a:latin typeface="Comic Sans MS"/>
              <a:cs typeface="Comic Sans MS"/>
            </a:endParaRPr>
          </a:p>
        </p:txBody>
      </p:sp>
      <p:pic>
        <p:nvPicPr>
          <p:cNvPr id="5" name="Picture 4" descr="cerita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471" y="1149425"/>
            <a:ext cx="6207753" cy="42686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51990" y="5777982"/>
            <a:ext cx="72973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Duduk</a:t>
            </a:r>
            <a:r>
              <a:rPr lang="en-US" sz="4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!   </a:t>
            </a:r>
            <a:r>
              <a:rPr lang="en-US" sz="4400" b="1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Diam</a:t>
            </a:r>
            <a:r>
              <a:rPr lang="en-US" sz="4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!   </a:t>
            </a:r>
            <a:r>
              <a:rPr lang="en-US" sz="4400" b="1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Dengar</a:t>
            </a:r>
            <a:r>
              <a:rPr lang="en-US" sz="4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!</a:t>
            </a:r>
            <a:endParaRPr lang="en-US" sz="44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634263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err="1">
                <a:solidFill>
                  <a:srgbClr val="8C3DFC"/>
                </a:solidFill>
                <a:latin typeface="Comic Sans MS"/>
                <a:cs typeface="Comic Sans MS"/>
              </a:rPr>
              <a:t>a</a:t>
            </a:r>
            <a:r>
              <a:rPr lang="en-US" sz="4800" smtClean="0">
                <a:solidFill>
                  <a:srgbClr val="8C3DFC"/>
                </a:solidFill>
                <a:latin typeface="Comic Sans MS"/>
                <a:cs typeface="Comic Sans MS"/>
              </a:rPr>
              <a:t>ktivitas</a:t>
            </a:r>
            <a:r>
              <a:rPr lang="en-US" sz="4800" dirty="0" smtClean="0">
                <a:solidFill>
                  <a:srgbClr val="8C3DFC"/>
                </a:solidFill>
                <a:latin typeface="Comic Sans MS"/>
                <a:cs typeface="Comic Sans MS"/>
              </a:rPr>
              <a:t> 5:    </a:t>
            </a:r>
            <a:r>
              <a:rPr lang="en-US" sz="4800" dirty="0" smtClean="0">
                <a:solidFill>
                  <a:srgbClr val="8C3DFC"/>
                </a:solidFill>
                <a:latin typeface="Comic Sans MS"/>
                <a:cs typeface="Comic Sans MS"/>
              </a:rPr>
              <a:t>brain break</a:t>
            </a:r>
            <a:endParaRPr lang="en-US" sz="4800" dirty="0">
              <a:solidFill>
                <a:srgbClr val="8C3DFC"/>
              </a:solidFill>
              <a:latin typeface="Comic Sans MS"/>
              <a:cs typeface="Comic Sans MS"/>
            </a:endParaRPr>
          </a:p>
        </p:txBody>
      </p:sp>
      <p:pic>
        <p:nvPicPr>
          <p:cNvPr id="4" name="Picture 3" descr="fuzzbal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978" y="1860403"/>
            <a:ext cx="3180217" cy="42580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60822" y="2379169"/>
            <a:ext cx="412597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Comic Sans MS"/>
                <a:cs typeface="Comic Sans MS"/>
              </a:rPr>
              <a:t>Tangkap</a:t>
            </a:r>
            <a:r>
              <a:rPr lang="en-US" sz="4400" dirty="0" smtClean="0">
                <a:latin typeface="Comic Sans MS"/>
                <a:cs typeface="Comic Sans MS"/>
              </a:rPr>
              <a:t> bola.</a:t>
            </a:r>
          </a:p>
          <a:p>
            <a:pPr algn="ctr"/>
            <a:endParaRPr lang="en-US" sz="4400" dirty="0">
              <a:latin typeface="Comic Sans MS"/>
              <a:cs typeface="Comic Sans MS"/>
            </a:endParaRPr>
          </a:p>
          <a:p>
            <a:pPr algn="ctr"/>
            <a:r>
              <a:rPr lang="en-US" sz="4400" dirty="0" err="1" smtClean="0">
                <a:latin typeface="Comic Sans MS"/>
                <a:cs typeface="Comic Sans MS"/>
              </a:rPr>
              <a:t>Diam</a:t>
            </a:r>
            <a:r>
              <a:rPr lang="en-US" sz="4400" dirty="0" smtClean="0">
                <a:latin typeface="Comic Sans MS"/>
                <a:cs typeface="Comic Sans MS"/>
              </a:rPr>
              <a:t>!</a:t>
            </a:r>
            <a:endParaRPr lang="en-US" sz="44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003859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457200" y="453522"/>
            <a:ext cx="8229600" cy="1442657"/>
          </a:xfrm>
        </p:spPr>
        <p:txBody>
          <a:bodyPr>
            <a:normAutofit fontScale="90000"/>
          </a:bodyPr>
          <a:lstStyle/>
          <a:p>
            <a:r>
              <a:rPr lang="en-US" sz="4800" dirty="0" err="1">
                <a:solidFill>
                  <a:srgbClr val="FC2A31"/>
                </a:solidFill>
                <a:latin typeface="Comic Sans MS"/>
                <a:cs typeface="Comic Sans MS"/>
              </a:rPr>
              <a:t>a</a:t>
            </a:r>
            <a:r>
              <a:rPr lang="en-US" sz="4800" dirty="0" err="1" smtClean="0">
                <a:solidFill>
                  <a:srgbClr val="FC2A31"/>
                </a:solidFill>
                <a:latin typeface="Comic Sans MS"/>
                <a:cs typeface="Comic Sans MS"/>
              </a:rPr>
              <a:t>ktivitas</a:t>
            </a:r>
            <a:r>
              <a:rPr lang="en-US" sz="4800" dirty="0" smtClean="0">
                <a:solidFill>
                  <a:srgbClr val="FC2A31"/>
                </a:solidFill>
                <a:latin typeface="Comic Sans MS"/>
                <a:cs typeface="Comic Sans MS"/>
              </a:rPr>
              <a:t> 6:   </a:t>
            </a:r>
            <a:r>
              <a:rPr lang="en-US" sz="4800" dirty="0" err="1" smtClean="0">
                <a:solidFill>
                  <a:srgbClr val="FC2A31"/>
                </a:solidFill>
                <a:latin typeface="Comic Sans MS"/>
                <a:cs typeface="Comic Sans MS"/>
              </a:rPr>
              <a:t>dengar</a:t>
            </a:r>
            <a:r>
              <a:rPr lang="en-US" sz="4800" dirty="0" smtClean="0">
                <a:solidFill>
                  <a:srgbClr val="FC2A31"/>
                </a:solidFill>
                <a:latin typeface="Comic Sans MS"/>
                <a:cs typeface="Comic Sans MS"/>
              </a:rPr>
              <a:t> </a:t>
            </a:r>
            <a:r>
              <a:rPr lang="en-US" sz="4800" dirty="0" err="1" smtClean="0">
                <a:solidFill>
                  <a:srgbClr val="FC2A31"/>
                </a:solidFill>
                <a:latin typeface="Comic Sans MS"/>
                <a:cs typeface="Comic Sans MS"/>
              </a:rPr>
              <a:t>dan</a:t>
            </a:r>
            <a:r>
              <a:rPr lang="en-US" sz="4800" dirty="0" smtClean="0">
                <a:solidFill>
                  <a:srgbClr val="FC2A31"/>
                </a:solidFill>
                <a:latin typeface="Comic Sans MS"/>
                <a:cs typeface="Comic Sans MS"/>
              </a:rPr>
              <a:t> </a:t>
            </a:r>
            <a:r>
              <a:rPr lang="en-US" sz="4800" dirty="0" err="1" smtClean="0">
                <a:solidFill>
                  <a:srgbClr val="FC2A31"/>
                </a:solidFill>
                <a:latin typeface="Comic Sans MS"/>
                <a:cs typeface="Comic Sans MS"/>
              </a:rPr>
              <a:t>gambar</a:t>
            </a:r>
            <a:endParaRPr lang="en-US" sz="4800" dirty="0">
              <a:solidFill>
                <a:srgbClr val="FC2A31"/>
              </a:solidFill>
              <a:latin typeface="Comic Sans MS"/>
              <a:cs typeface="Comic Sans MS"/>
            </a:endParaRPr>
          </a:p>
        </p:txBody>
      </p:sp>
      <p:pic>
        <p:nvPicPr>
          <p:cNvPr id="4" name="Picture 3" descr="gam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452" y="2200283"/>
            <a:ext cx="4095798" cy="4077595"/>
          </a:xfrm>
          <a:prstGeom prst="rect">
            <a:avLst/>
          </a:prstGeom>
        </p:spPr>
      </p:pic>
      <p:pic>
        <p:nvPicPr>
          <p:cNvPr id="5" name="Picture 4" descr="denga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790" y="2200283"/>
            <a:ext cx="2191294" cy="367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911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3571"/>
            <a:ext cx="8229600" cy="6132287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5400" b="1" dirty="0" smtClean="0">
                <a:solidFill>
                  <a:srgbClr val="3CAC30"/>
                </a:solidFill>
                <a:latin typeface="Comic Sans MS"/>
                <a:cs typeface="Comic Sans MS"/>
              </a:rPr>
              <a:t>How did I do?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4400" dirty="0" err="1" smtClean="0">
                <a:solidFill>
                  <a:srgbClr val="3366FF"/>
                </a:solidFill>
                <a:latin typeface="Comic Sans MS"/>
                <a:cs typeface="Comic Sans MS"/>
              </a:rPr>
              <a:t>Saya</a:t>
            </a:r>
            <a:r>
              <a:rPr lang="en-US" sz="4400" dirty="0" smtClean="0">
                <a:solidFill>
                  <a:srgbClr val="3366FF"/>
                </a:solidFill>
                <a:latin typeface="Comic Sans MS"/>
                <a:cs typeface="Comic Sans MS"/>
              </a:rPr>
              <a:t> </a:t>
            </a:r>
            <a:r>
              <a:rPr lang="en-US" sz="4400" dirty="0" err="1" smtClean="0">
                <a:solidFill>
                  <a:srgbClr val="3366FF"/>
                </a:solidFill>
                <a:latin typeface="Comic Sans MS"/>
                <a:cs typeface="Comic Sans MS"/>
              </a:rPr>
              <a:t>bisa</a:t>
            </a:r>
            <a:r>
              <a:rPr lang="en-US" sz="4400" dirty="0" smtClean="0">
                <a:solidFill>
                  <a:srgbClr val="3366FF"/>
                </a:solidFill>
                <a:latin typeface="Comic Sans MS"/>
                <a:cs typeface="Comic Sans MS"/>
              </a:rPr>
              <a:t> = I can</a:t>
            </a:r>
          </a:p>
          <a:p>
            <a:pPr marL="0" indent="0">
              <a:lnSpc>
                <a:spcPct val="130000"/>
              </a:lnSpc>
              <a:buNone/>
            </a:pPr>
            <a:endParaRPr lang="en-US" sz="3600" dirty="0">
              <a:latin typeface="Comic Sans MS"/>
              <a:cs typeface="Comic Sans MS"/>
            </a:endParaRPr>
          </a:p>
        </p:txBody>
      </p:sp>
      <p:pic>
        <p:nvPicPr>
          <p:cNvPr id="4" name="Picture 3" descr="gam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14" y="3488546"/>
            <a:ext cx="1816100" cy="1808028"/>
          </a:xfrm>
          <a:prstGeom prst="rect">
            <a:avLst/>
          </a:prstGeom>
        </p:spPr>
      </p:pic>
      <p:pic>
        <p:nvPicPr>
          <p:cNvPr id="5" name="Picture 4" descr="act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286" y="3311745"/>
            <a:ext cx="1984829" cy="1984829"/>
          </a:xfrm>
          <a:prstGeom prst="rect">
            <a:avLst/>
          </a:prstGeom>
        </p:spPr>
      </p:pic>
      <p:pic>
        <p:nvPicPr>
          <p:cNvPr id="6" name="Picture 5" descr="match pic to text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686" y="3311745"/>
            <a:ext cx="1474554" cy="19056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7614" y="5490810"/>
            <a:ext cx="7676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mic Sans MS"/>
                <a:cs typeface="Comic Sans MS"/>
              </a:rPr>
              <a:t>  </a:t>
            </a:r>
            <a:r>
              <a:rPr lang="en-US" sz="3600" dirty="0" smtClean="0">
                <a:solidFill>
                  <a:srgbClr val="3366FF"/>
                </a:solidFill>
                <a:latin typeface="Comic Sans MS"/>
                <a:cs typeface="Comic Sans MS"/>
              </a:rPr>
              <a:t>draw			     act	 out			    match </a:t>
            </a:r>
            <a:endParaRPr lang="en-US" sz="3600" dirty="0">
              <a:solidFill>
                <a:srgbClr val="3366FF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576878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1779"/>
          </a:xfrm>
        </p:spPr>
        <p:txBody>
          <a:bodyPr>
            <a:normAutofit/>
          </a:bodyPr>
          <a:lstStyle/>
          <a:p>
            <a:r>
              <a:rPr lang="en-US" sz="4800" dirty="0" err="1">
                <a:latin typeface="Comic Sans MS"/>
                <a:cs typeface="Comic Sans MS"/>
              </a:rPr>
              <a:t>a</a:t>
            </a:r>
            <a:r>
              <a:rPr lang="en-US" sz="4800" dirty="0" err="1" smtClean="0">
                <a:latin typeface="Comic Sans MS"/>
                <a:cs typeface="Comic Sans MS"/>
              </a:rPr>
              <a:t>ktivitas</a:t>
            </a:r>
            <a:r>
              <a:rPr lang="en-US" sz="4800" dirty="0" smtClean="0">
                <a:latin typeface="Comic Sans MS"/>
                <a:cs typeface="Comic Sans MS"/>
              </a:rPr>
              <a:t> 7:    </a:t>
            </a:r>
            <a:r>
              <a:rPr lang="en-US" sz="4800" dirty="0" err="1" smtClean="0">
                <a:latin typeface="Comic Sans MS"/>
                <a:cs typeface="Comic Sans MS"/>
              </a:rPr>
              <a:t>menyanyi</a:t>
            </a:r>
            <a:endParaRPr lang="en-US" sz="4800" dirty="0">
              <a:latin typeface="Comic Sans MS"/>
              <a:cs typeface="Comic Sans MS"/>
            </a:endParaRPr>
          </a:p>
        </p:txBody>
      </p:sp>
      <p:pic>
        <p:nvPicPr>
          <p:cNvPr id="4" name="Picture 3" descr="menany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359" y="3972183"/>
            <a:ext cx="2971800" cy="2730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1417638"/>
            <a:ext cx="831008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008000"/>
                </a:solidFill>
                <a:latin typeface="Comic Sans MS"/>
                <a:cs typeface="Comic Sans MS"/>
              </a:rPr>
              <a:t>Sampai</a:t>
            </a:r>
            <a:r>
              <a:rPr lang="en-US" sz="3200" dirty="0" smtClean="0">
                <a:solidFill>
                  <a:srgbClr val="008000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rgbClr val="008000"/>
                </a:solidFill>
                <a:latin typeface="Comic Sans MS"/>
                <a:cs typeface="Comic Sans MS"/>
              </a:rPr>
              <a:t>jumpa</a:t>
            </a:r>
            <a:r>
              <a:rPr lang="en-US" sz="3200" dirty="0" smtClean="0">
                <a:solidFill>
                  <a:srgbClr val="008000"/>
                </a:solidFill>
                <a:latin typeface="Comic Sans MS"/>
                <a:cs typeface="Comic Sans MS"/>
              </a:rPr>
              <a:t>, </a:t>
            </a:r>
            <a:r>
              <a:rPr lang="en-US" sz="3200" dirty="0" err="1" smtClean="0">
                <a:solidFill>
                  <a:srgbClr val="008000"/>
                </a:solidFill>
                <a:latin typeface="Comic Sans MS"/>
                <a:cs typeface="Comic Sans MS"/>
              </a:rPr>
              <a:t>sampai</a:t>
            </a:r>
            <a:r>
              <a:rPr lang="en-US" sz="3200" dirty="0" smtClean="0">
                <a:solidFill>
                  <a:srgbClr val="008000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rgbClr val="008000"/>
                </a:solidFill>
                <a:latin typeface="Comic Sans MS"/>
                <a:cs typeface="Comic Sans MS"/>
              </a:rPr>
              <a:t>jumpa</a:t>
            </a:r>
            <a:r>
              <a:rPr lang="en-US" sz="3200" dirty="0" smtClean="0">
                <a:solidFill>
                  <a:srgbClr val="008000"/>
                </a:solidFill>
                <a:latin typeface="Comic Sans MS"/>
                <a:cs typeface="Comic Sans MS"/>
              </a:rPr>
              <a:t>, </a:t>
            </a:r>
            <a:r>
              <a:rPr lang="en-US" sz="3200" dirty="0" err="1" smtClean="0">
                <a:solidFill>
                  <a:srgbClr val="008000"/>
                </a:solidFill>
                <a:latin typeface="Comic Sans MS"/>
                <a:cs typeface="Comic Sans MS"/>
              </a:rPr>
              <a:t>sampai</a:t>
            </a:r>
            <a:r>
              <a:rPr lang="en-US" sz="3200" dirty="0" smtClean="0">
                <a:solidFill>
                  <a:srgbClr val="008000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rgbClr val="008000"/>
                </a:solidFill>
                <a:latin typeface="Comic Sans MS"/>
                <a:cs typeface="Comic Sans MS"/>
              </a:rPr>
              <a:t>jumpa</a:t>
            </a:r>
            <a:endParaRPr lang="en-US" sz="3200" dirty="0" smtClean="0">
              <a:solidFill>
                <a:srgbClr val="008000"/>
              </a:solidFill>
              <a:latin typeface="Comic Sans MS"/>
              <a:cs typeface="Comic Sans MS"/>
            </a:endParaRPr>
          </a:p>
          <a:p>
            <a:r>
              <a:rPr lang="en-US" sz="3200" dirty="0" err="1" smtClean="0">
                <a:solidFill>
                  <a:srgbClr val="008000"/>
                </a:solidFill>
                <a:latin typeface="Comic Sans MS"/>
                <a:cs typeface="Comic Sans MS"/>
              </a:rPr>
              <a:t>Sampai</a:t>
            </a:r>
            <a:r>
              <a:rPr lang="en-US" sz="3200" dirty="0" smtClean="0">
                <a:solidFill>
                  <a:srgbClr val="008000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rgbClr val="008000"/>
                </a:solidFill>
                <a:latin typeface="Comic Sans MS"/>
                <a:cs typeface="Comic Sans MS"/>
              </a:rPr>
              <a:t>jumpa</a:t>
            </a:r>
            <a:r>
              <a:rPr lang="en-US" sz="3200" dirty="0" smtClean="0">
                <a:solidFill>
                  <a:srgbClr val="008000"/>
                </a:solidFill>
                <a:latin typeface="Comic Sans MS"/>
                <a:cs typeface="Comic Sans MS"/>
              </a:rPr>
              <a:t>, </a:t>
            </a:r>
            <a:r>
              <a:rPr lang="en-US" sz="3200" dirty="0" err="1" smtClean="0">
                <a:solidFill>
                  <a:srgbClr val="008000"/>
                </a:solidFill>
                <a:latin typeface="Comic Sans MS"/>
                <a:cs typeface="Comic Sans MS"/>
              </a:rPr>
              <a:t>sampai</a:t>
            </a:r>
            <a:r>
              <a:rPr lang="en-US" sz="3200" dirty="0" smtClean="0">
                <a:solidFill>
                  <a:srgbClr val="008000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rgbClr val="008000"/>
                </a:solidFill>
                <a:latin typeface="Comic Sans MS"/>
                <a:cs typeface="Comic Sans MS"/>
              </a:rPr>
              <a:t>jumpa</a:t>
            </a:r>
            <a:r>
              <a:rPr lang="en-US" sz="3200" dirty="0" smtClean="0">
                <a:solidFill>
                  <a:srgbClr val="008000"/>
                </a:solidFill>
                <a:latin typeface="Comic Sans MS"/>
                <a:cs typeface="Comic Sans MS"/>
              </a:rPr>
              <a:t>, </a:t>
            </a:r>
            <a:r>
              <a:rPr lang="en-US" sz="3200" dirty="0" err="1" smtClean="0">
                <a:solidFill>
                  <a:srgbClr val="008000"/>
                </a:solidFill>
                <a:latin typeface="Comic Sans MS"/>
                <a:cs typeface="Comic Sans MS"/>
              </a:rPr>
              <a:t>sampai</a:t>
            </a:r>
            <a:r>
              <a:rPr lang="en-US" sz="3200" dirty="0" smtClean="0">
                <a:solidFill>
                  <a:srgbClr val="008000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rgbClr val="008000"/>
                </a:solidFill>
                <a:latin typeface="Comic Sans MS"/>
                <a:cs typeface="Comic Sans MS"/>
              </a:rPr>
              <a:t>jumpa</a:t>
            </a:r>
            <a:endParaRPr lang="en-US" sz="3200" dirty="0" smtClean="0">
              <a:solidFill>
                <a:srgbClr val="008000"/>
              </a:solidFill>
              <a:latin typeface="Comic Sans MS"/>
              <a:cs typeface="Comic Sans MS"/>
            </a:endParaRPr>
          </a:p>
          <a:p>
            <a:r>
              <a:rPr lang="en-US" sz="32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Sampai</a:t>
            </a:r>
            <a:r>
              <a:rPr lang="en-US" sz="3200" dirty="0" smtClean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jumpa</a:t>
            </a:r>
            <a:r>
              <a:rPr lang="en-US" sz="3200" dirty="0" smtClean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murid-murid</a:t>
            </a:r>
            <a:r>
              <a:rPr lang="en-US" sz="3200" dirty="0" smtClean="0">
                <a:solidFill>
                  <a:srgbClr val="FF0000"/>
                </a:solidFill>
                <a:latin typeface="Comic Sans MS"/>
                <a:cs typeface="Comic Sans MS"/>
              </a:rPr>
              <a:t>,</a:t>
            </a:r>
          </a:p>
          <a:p>
            <a:r>
              <a:rPr lang="en-US" sz="3200" dirty="0" err="1" smtClean="0">
                <a:solidFill>
                  <a:srgbClr val="008000"/>
                </a:solidFill>
                <a:latin typeface="Comic Sans MS"/>
                <a:cs typeface="Comic Sans MS"/>
              </a:rPr>
              <a:t>Sampai</a:t>
            </a:r>
            <a:r>
              <a:rPr lang="en-US" sz="3200" dirty="0" smtClean="0">
                <a:solidFill>
                  <a:srgbClr val="008000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rgbClr val="008000"/>
                </a:solidFill>
                <a:latin typeface="Comic Sans MS"/>
                <a:cs typeface="Comic Sans MS"/>
              </a:rPr>
              <a:t>jumpa</a:t>
            </a:r>
            <a:r>
              <a:rPr lang="en-US" sz="3200" dirty="0" smtClean="0">
                <a:solidFill>
                  <a:srgbClr val="008000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rgbClr val="008000"/>
                </a:solidFill>
                <a:latin typeface="Comic Sans MS"/>
                <a:cs typeface="Comic Sans MS"/>
              </a:rPr>
              <a:t>Ibu</a:t>
            </a:r>
            <a:r>
              <a:rPr lang="en-US" sz="3200" dirty="0" smtClean="0">
                <a:solidFill>
                  <a:srgbClr val="008000"/>
                </a:solidFill>
                <a:latin typeface="Comic Sans MS"/>
                <a:cs typeface="Comic Sans MS"/>
              </a:rPr>
              <a:t> Anne</a:t>
            </a:r>
          </a:p>
          <a:p>
            <a:r>
              <a:rPr lang="en-US" sz="3200" dirty="0" err="1" smtClean="0">
                <a:solidFill>
                  <a:srgbClr val="008000"/>
                </a:solidFill>
                <a:latin typeface="Comic Sans MS"/>
                <a:cs typeface="Comic Sans MS"/>
              </a:rPr>
              <a:t>Sampai</a:t>
            </a:r>
            <a:r>
              <a:rPr lang="en-US" sz="3200" dirty="0" smtClean="0">
                <a:solidFill>
                  <a:srgbClr val="008000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rgbClr val="008000"/>
                </a:solidFill>
                <a:latin typeface="Comic Sans MS"/>
                <a:cs typeface="Comic Sans MS"/>
              </a:rPr>
              <a:t>jumpa</a:t>
            </a:r>
            <a:r>
              <a:rPr lang="en-US" sz="3200" dirty="0" smtClean="0">
                <a:solidFill>
                  <a:srgbClr val="008000"/>
                </a:solidFill>
                <a:latin typeface="Comic Sans MS"/>
                <a:cs typeface="Comic Sans MS"/>
              </a:rPr>
              <a:t>, </a:t>
            </a:r>
            <a:r>
              <a:rPr lang="en-US" sz="3200" dirty="0" err="1" smtClean="0">
                <a:solidFill>
                  <a:srgbClr val="008000"/>
                </a:solidFill>
                <a:latin typeface="Comic Sans MS"/>
                <a:cs typeface="Comic Sans MS"/>
              </a:rPr>
              <a:t>sampai</a:t>
            </a:r>
            <a:r>
              <a:rPr lang="en-US" sz="3200" dirty="0">
                <a:solidFill>
                  <a:srgbClr val="008000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rgbClr val="008000"/>
                </a:solidFill>
                <a:latin typeface="Comic Sans MS"/>
                <a:cs typeface="Comic Sans MS"/>
              </a:rPr>
              <a:t>jumpa</a:t>
            </a:r>
            <a:r>
              <a:rPr lang="en-US" sz="3200" dirty="0" smtClean="0">
                <a:solidFill>
                  <a:srgbClr val="008000"/>
                </a:solidFill>
                <a:latin typeface="Comic Sans MS"/>
                <a:cs typeface="Comic Sans MS"/>
              </a:rPr>
              <a:t>, </a:t>
            </a:r>
            <a:r>
              <a:rPr lang="en-US" sz="3200" dirty="0" err="1" smtClean="0">
                <a:solidFill>
                  <a:srgbClr val="008000"/>
                </a:solidFill>
                <a:latin typeface="Comic Sans MS"/>
                <a:cs typeface="Comic Sans MS"/>
              </a:rPr>
              <a:t>sampai</a:t>
            </a:r>
            <a:r>
              <a:rPr lang="en-US" sz="3200" dirty="0" smtClean="0">
                <a:solidFill>
                  <a:srgbClr val="008000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rgbClr val="008000"/>
                </a:solidFill>
                <a:latin typeface="Comic Sans MS"/>
                <a:cs typeface="Comic Sans MS"/>
              </a:rPr>
              <a:t>jumpa</a:t>
            </a:r>
            <a:endParaRPr lang="en-US" sz="3200" dirty="0">
              <a:solidFill>
                <a:srgbClr val="008000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574156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114</Words>
  <Application>Microsoft Macintosh PowerPoint</Application>
  <PresentationFormat>On-screen Show (4:3)</PresentationFormat>
  <Paragraphs>27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Kelas Prep - 2</vt:lpstr>
      <vt:lpstr>PowerPoint Presentation</vt:lpstr>
      <vt:lpstr>aktivitas 1:    mengabsen</vt:lpstr>
      <vt:lpstr>aktivitas 2:    satu stik</vt:lpstr>
      <vt:lpstr>aktivitas 3:    kursi luar biasa</vt:lpstr>
      <vt:lpstr>aktivitas 4:    cerita</vt:lpstr>
      <vt:lpstr>aktivitas 5:    brain break</vt:lpstr>
      <vt:lpstr>aktivitas 6:   dengar dan gambar</vt:lpstr>
      <vt:lpstr>PowerPoint Presentation</vt:lpstr>
      <vt:lpstr>aktivitas 7:    menyanyi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aktivitas 1:    mengabsen</dc:title>
  <dc:creator>Anne MacKelvie</dc:creator>
  <cp:lastModifiedBy>Anne MacKelvie</cp:lastModifiedBy>
  <cp:revision>7</cp:revision>
  <dcterms:created xsi:type="dcterms:W3CDTF">2016-08-14T00:37:44Z</dcterms:created>
  <dcterms:modified xsi:type="dcterms:W3CDTF">2016-08-14T08:31:18Z</dcterms:modified>
</cp:coreProperties>
</file>