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58" r:id="rId6"/>
    <p:sldId id="259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470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941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445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00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822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2504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235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173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7337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494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039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72C6C-9491-4E0E-8505-1D8055A75C47}" type="datetimeFigureOut">
              <a:rPr lang="en-AU" smtClean="0"/>
              <a:t>24/01/2016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3ACB9-73A0-4A60-97B2-3853768CC0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528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Comic Sans MS" panose="030F0702030302020204" pitchFamily="66" charset="0"/>
              </a:rPr>
              <a:t>Hari Valentine</a:t>
            </a:r>
            <a:endParaRPr lang="en-AU" sz="4800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081" y="1955862"/>
            <a:ext cx="3361038" cy="3750723"/>
          </a:xfrm>
        </p:spPr>
      </p:pic>
    </p:spTree>
    <p:extLst>
      <p:ext uri="{BB962C8B-B14F-4D97-AF65-F5344CB8AC3E}">
        <p14:creationId xmlns:p14="http://schemas.microsoft.com/office/powerpoint/2010/main" val="1420500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Comic Sans MS" panose="030F0702030302020204" pitchFamily="66" charset="0"/>
              </a:rPr>
              <a:t>Kucing</a:t>
            </a:r>
            <a:r>
              <a:rPr lang="en-US" dirty="0" smtClean="0">
                <a:latin typeface="Comic Sans MS" panose="030F0702030302020204" pitchFamily="66" charset="0"/>
              </a:rPr>
              <a:t> Pete </a:t>
            </a:r>
            <a:r>
              <a:rPr lang="en-US" dirty="0" err="1" smtClean="0">
                <a:latin typeface="Comic Sans MS" panose="030F0702030302020204" pitchFamily="66" charset="0"/>
              </a:rPr>
              <a:t>naik</a:t>
            </a:r>
            <a:r>
              <a:rPr lang="en-US" dirty="0" smtClean="0">
                <a:latin typeface="Comic Sans MS" panose="030F0702030302020204" pitchFamily="66" charset="0"/>
              </a:rPr>
              <a:t> </a:t>
            </a:r>
            <a:r>
              <a:rPr lang="en-US" dirty="0" err="1" smtClean="0">
                <a:latin typeface="Comic Sans MS" panose="030F0702030302020204" pitchFamily="66" charset="0"/>
              </a:rPr>
              <a:t>papan</a:t>
            </a:r>
            <a:r>
              <a:rPr lang="en-US" dirty="0" smtClean="0">
                <a:latin typeface="Comic Sans MS" panose="030F0702030302020204" pitchFamily="66" charset="0"/>
              </a:rPr>
              <a:t> </a:t>
            </a:r>
            <a:r>
              <a:rPr lang="en-US" dirty="0" err="1" smtClean="0">
                <a:latin typeface="Comic Sans MS" panose="030F0702030302020204" pitchFamily="66" charset="0"/>
              </a:rPr>
              <a:t>roda</a:t>
            </a:r>
            <a:r>
              <a:rPr lang="en-US" dirty="0" smtClean="0">
                <a:latin typeface="Comic Sans MS" panose="030F0702030302020204" pitchFamily="66" charset="0"/>
              </a:rPr>
              <a:t>.</a:t>
            </a:r>
            <a:endParaRPr lang="en-AU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50073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err="1" smtClean="0">
                <a:latin typeface="Comic Sans MS" panose="030F0702030302020204" pitchFamily="66" charset="0"/>
              </a:rPr>
              <a:t>Kucing</a:t>
            </a:r>
            <a:r>
              <a:rPr lang="en-US" sz="4800" dirty="0" smtClean="0">
                <a:latin typeface="Comic Sans MS" panose="030F0702030302020204" pitchFamily="66" charset="0"/>
              </a:rPr>
              <a:t> Pete </a:t>
            </a:r>
            <a:r>
              <a:rPr lang="en-US" sz="4800" dirty="0" err="1" smtClean="0">
                <a:latin typeface="Comic Sans MS" panose="030F0702030302020204" pitchFamily="66" charset="0"/>
              </a:rPr>
              <a:t>lihat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kucing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perempuan</a:t>
            </a:r>
            <a:r>
              <a:rPr lang="en-US" sz="4800" dirty="0" smtClean="0">
                <a:latin typeface="Comic Sans MS" panose="030F0702030302020204" pitchFamily="66" charset="0"/>
              </a:rPr>
              <a:t>.</a:t>
            </a:r>
            <a:endParaRPr lang="en-AU" sz="4800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56" y="2014151"/>
            <a:ext cx="3895392" cy="3398108"/>
          </a:xfrm>
        </p:spPr>
      </p:pic>
    </p:spTree>
    <p:extLst>
      <p:ext uri="{BB962C8B-B14F-4D97-AF65-F5344CB8AC3E}">
        <p14:creationId xmlns:p14="http://schemas.microsoft.com/office/powerpoint/2010/main" val="4193681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err="1" smtClean="0">
                <a:latin typeface="Comic Sans MS" panose="030F0702030302020204" pitchFamily="66" charset="0"/>
              </a:rPr>
              <a:t>Kucing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itu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putih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dan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cantik</a:t>
            </a:r>
            <a:r>
              <a:rPr lang="en-US" sz="4800" dirty="0" smtClean="0">
                <a:latin typeface="Comic Sans MS" panose="030F0702030302020204" pitchFamily="66" charset="0"/>
              </a:rPr>
              <a:t>.</a:t>
            </a:r>
            <a:endParaRPr lang="en-AU" sz="4800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529" y="1841841"/>
            <a:ext cx="4234569" cy="3693986"/>
          </a:xfrm>
        </p:spPr>
      </p:pic>
    </p:spTree>
    <p:extLst>
      <p:ext uri="{BB962C8B-B14F-4D97-AF65-F5344CB8AC3E}">
        <p14:creationId xmlns:p14="http://schemas.microsoft.com/office/powerpoint/2010/main" val="334657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Comic Sans MS" panose="030F0702030302020204" pitchFamily="66" charset="0"/>
              </a:rPr>
              <a:t>“</a:t>
            </a:r>
            <a:r>
              <a:rPr lang="en-US" sz="4800" dirty="0" err="1" smtClean="0">
                <a:latin typeface="Comic Sans MS" panose="030F0702030302020204" pitchFamily="66" charset="0"/>
              </a:rPr>
              <a:t>Saya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cinta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kamu</a:t>
            </a:r>
            <a:r>
              <a:rPr lang="en-US" sz="4800" dirty="0" smtClean="0">
                <a:latin typeface="Comic Sans MS" panose="030F0702030302020204" pitchFamily="66" charset="0"/>
              </a:rPr>
              <a:t>, “ kata Pete.</a:t>
            </a:r>
            <a:endParaRPr lang="en-AU" sz="4800" dirty="0">
              <a:latin typeface="Comic Sans MS" panose="030F0702030302020204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23" y="1989438"/>
            <a:ext cx="5626760" cy="3719384"/>
          </a:xfrm>
        </p:spPr>
      </p:pic>
    </p:spTree>
    <p:extLst>
      <p:ext uri="{BB962C8B-B14F-4D97-AF65-F5344CB8AC3E}">
        <p14:creationId xmlns:p14="http://schemas.microsoft.com/office/powerpoint/2010/main" val="2165247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latin typeface="Comic Sans MS" panose="030F0702030302020204" pitchFamily="66" charset="0"/>
              </a:rPr>
              <a:t>“</a:t>
            </a:r>
            <a:r>
              <a:rPr lang="en-US" sz="4800" dirty="0" err="1" smtClean="0">
                <a:latin typeface="Comic Sans MS" panose="030F0702030302020204" pitchFamily="66" charset="0"/>
              </a:rPr>
              <a:t>Saya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cinta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kamu</a:t>
            </a:r>
            <a:r>
              <a:rPr lang="en-US" sz="4800" dirty="0" smtClean="0">
                <a:latin typeface="Comic Sans MS" panose="030F0702030302020204" pitchFamily="66" charset="0"/>
              </a:rPr>
              <a:t>,” kata </a:t>
            </a:r>
            <a:r>
              <a:rPr lang="en-US" sz="4800" dirty="0" err="1" smtClean="0">
                <a:latin typeface="Comic Sans MS" panose="030F0702030302020204" pitchFamily="66" charset="0"/>
              </a:rPr>
              <a:t>kucing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putih</a:t>
            </a:r>
            <a:r>
              <a:rPr lang="en-US" sz="4800" dirty="0" smtClean="0">
                <a:latin typeface="Comic Sans MS" panose="030F0702030302020204" pitchFamily="66" charset="0"/>
              </a:rPr>
              <a:t>.</a:t>
            </a:r>
            <a:endParaRPr lang="en-AU" sz="4800" dirty="0">
              <a:latin typeface="Comic Sans MS" panose="030F0702030302020204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357" y="2362517"/>
            <a:ext cx="7410988" cy="3198023"/>
          </a:xfrm>
        </p:spPr>
      </p:pic>
    </p:spTree>
    <p:extLst>
      <p:ext uri="{BB962C8B-B14F-4D97-AF65-F5344CB8AC3E}">
        <p14:creationId xmlns:p14="http://schemas.microsoft.com/office/powerpoint/2010/main" val="3192422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Comic Sans MS" panose="030F0702030302020204" pitchFamily="66" charset="0"/>
              </a:rPr>
              <a:t>Pete </a:t>
            </a:r>
            <a:r>
              <a:rPr lang="en-US" sz="4800" dirty="0" err="1" smtClean="0">
                <a:latin typeface="Comic Sans MS" panose="030F0702030302020204" pitchFamily="66" charset="0"/>
              </a:rPr>
              <a:t>dan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pacar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dia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naik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en-US" sz="4800" dirty="0" err="1" smtClean="0">
                <a:latin typeface="Comic Sans MS" panose="030F0702030302020204" pitchFamily="66" charset="0"/>
              </a:rPr>
              <a:t>roda</a:t>
            </a:r>
            <a:r>
              <a:rPr lang="en-US" sz="4800" dirty="0" smtClean="0">
                <a:latin typeface="Comic Sans MS" panose="030F0702030302020204" pitchFamily="66" charset="0"/>
              </a:rPr>
              <a:t>.</a:t>
            </a:r>
            <a:endParaRPr lang="en-AU" sz="4800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689" y="2348578"/>
            <a:ext cx="5292554" cy="3865866"/>
          </a:xfrm>
        </p:spPr>
      </p:pic>
    </p:spTree>
    <p:extLst>
      <p:ext uri="{BB962C8B-B14F-4D97-AF65-F5344CB8AC3E}">
        <p14:creationId xmlns:p14="http://schemas.microsoft.com/office/powerpoint/2010/main" val="1285550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Hari Valentine</vt:lpstr>
      <vt:lpstr>Kucing Pete naik papan roda.</vt:lpstr>
      <vt:lpstr>Kucing Pete lihat kucing perempuan.</vt:lpstr>
      <vt:lpstr>Kucing itu putih dan cantik.</vt:lpstr>
      <vt:lpstr>“Saya cinta kamu, “ kata Pete.</vt:lpstr>
      <vt:lpstr>“Saya cinta kamu,” kata kucing putih.</vt:lpstr>
      <vt:lpstr>Pete dan pacar dia naik roda.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Hari Valentine</dc:title>
  <dc:creator>Anne MacKelvie</dc:creator>
  <cp:lastModifiedBy>Anne MacKelvie</cp:lastModifiedBy>
  <cp:revision>2</cp:revision>
  <dcterms:created xsi:type="dcterms:W3CDTF">2016-01-24T08:22:59Z</dcterms:created>
  <dcterms:modified xsi:type="dcterms:W3CDTF">2016-01-24T08:31:28Z</dcterms:modified>
</cp:coreProperties>
</file>